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0" r:id="rId15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5" Type="http://schemas.openxmlformats.org/officeDocument/2006/relationships/slide" Target="slides/slide8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p8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2" name="Google Shape;4412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3" name="Google Shape;4413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0" i="0" lang="zh-CN" sz="1800" u="none" cap="none" strike="noStrike"/>
              <a:t>The last definition is really at the heart of geography.  Maps are the tools of geographers:  If something can be mapped, it’s geography.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notesSlide" Target="../notesSlides/notesSlide85.xml"/></Relationships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Google Shape;4415;p641"/>
          <p:cNvSpPr txBox="1"/>
          <p:nvPr/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OwlTeacher.com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6" name="Google Shape;4416;p641"/>
          <p:cNvSpPr txBox="1"/>
          <p:nvPr>
            <p:ph idx="1" type="body"/>
          </p:nvPr>
        </p:nvSpPr>
        <p:spPr>
          <a:xfrm>
            <a:off x="0" y="400050"/>
            <a:ext cx="82296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1" i="1" lang="zh-CN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1: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1" i="1" lang="zh-CN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Geography?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0" i="0" lang="zh-CN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*</a:t>
            </a:r>
            <a:r>
              <a:rPr b="0" i="0" lang="zh-CN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the study of our earth; our home.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0" i="1" lang="zh-CN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omic Sans MS"/>
              <a:buNone/>
            </a:pPr>
            <a:r>
              <a:rPr b="0" i="0" lang="zh-CN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*Anything that can be mapped!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